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58" r:id="rId4"/>
    <p:sldId id="260" r:id="rId5"/>
    <p:sldId id="262" r:id="rId6"/>
    <p:sldId id="263" r:id="rId7"/>
    <p:sldId id="268" r:id="rId8"/>
    <p:sldId id="269" r:id="rId9"/>
    <p:sldId id="267" r:id="rId10"/>
    <p:sldId id="266" r:id="rId11"/>
    <p:sldId id="273" r:id="rId12"/>
    <p:sldId id="276" r:id="rId13"/>
    <p:sldId id="275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8" autoAdjust="0"/>
    <p:restoredTop sz="94660"/>
  </p:normalViewPr>
  <p:slideViewPr>
    <p:cSldViewPr>
      <p:cViewPr varScale="1">
        <p:scale>
          <a:sx n="68" d="100"/>
          <a:sy n="6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Диагностика А.Д. Шатовой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0.42000000000000015</c:v>
                </c:pt>
                <c:pt idx="2">
                  <c:v>0.35000000000000014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0.1225</cdr:x>
      <cdr:y>0.30229</cdr:y>
    </cdr:from>
    <cdr:to>
      <cdr:x>0.245</cdr:x>
      <cdr:y>0.46139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368152"/>
          <a:ext cx="10081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0.23625</cdr:x>
      <cdr:y>0.41366</cdr:y>
    </cdr:from>
    <cdr:to>
      <cdr:x>0.34736</cdr:x>
      <cdr:y>0.61569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44216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32B9D4-EA4E-4022-B5A2-721B84914025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6721B8-9AD1-4D97-9AC9-B0EE701099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211025_14243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71670" y="1428736"/>
            <a:ext cx="4929222" cy="31015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Центр финансовой грамотности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«Мы экономисты»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85800" y="4929198"/>
            <a:ext cx="7772400" cy="1357321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Выполнили воспитатели 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старшей группы: 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Гусева Н.В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Савченко Т.Р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Канск 2022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MG_20211025_14492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1049093" y="971051"/>
            <a:ext cx="3877463" cy="475252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Мини-библиотека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G_20211020_1533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08105" y="1412776"/>
            <a:ext cx="291632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360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MG_20211020_15412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2957" y="1870898"/>
            <a:ext cx="4143895" cy="31089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94764" cy="142617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Лепбуки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5" descr="IMG_20211020_15303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16977" y="1856509"/>
            <a:ext cx="4112878" cy="308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073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MG_20211020_15464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58138" y="1628800"/>
            <a:ext cx="3125398" cy="416592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60" y="692696"/>
            <a:ext cx="8229600" cy="8634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Мы играем: дидактические игры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«Кем быть?», «Магазин»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5" descr="IMG_20211020_15363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2276872"/>
            <a:ext cx="4038600" cy="281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753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37142"/>
              </p:ext>
            </p:extLst>
          </p:nvPr>
        </p:nvGraphicFramePr>
        <p:xfrm>
          <a:off x="611560" y="1556792"/>
          <a:ext cx="7869560" cy="430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Результаты диагностики на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начало учебного года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32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сформированны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начальные представления у детей о финансовой </a:t>
            </a:r>
            <a:r>
              <a:rPr lang="ru-RU" sz="28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грамотности;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знают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основные понятия (деньги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, ресурсы, цена, товар, потребности, реклама, рынок и др.).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-умеют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соизмерять свои потребности и возможности;</a:t>
            </a:r>
          </a:p>
          <a:p>
            <a:pPr marL="0" indent="0"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понимают, ценят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уважают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результат труда людей.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87208" cy="94096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Планируемые результаты: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20688"/>
            <a:ext cx="7602068" cy="5505475"/>
          </a:xfrm>
        </p:spPr>
        <p:txBody>
          <a:bodyPr>
            <a:noAutofit/>
          </a:bodyPr>
          <a:lstStyle/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ель: 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оздание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центра 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«Мы экономисты».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адачи: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lvl="0" indent="2286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-сформировать </a:t>
            </a:r>
            <a:r>
              <a:rPr lang="ru-RU" sz="2400" dirty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начальные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представления у детей о финансовой грамотности;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228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ознакомить с основными понятиями (деньги, ресурсы, цена, товар, потребности, реклама, рынок и др.).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228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-обучить правильному отношению к деньгам, способам 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зарабатывания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разумному их использованию;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2286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-воспитывать уважение к труду, людям труда, бережливого отношения ко всем видам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собственности.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908720"/>
            <a:ext cx="7632848" cy="49685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Финансовая грамотность – это организованная деятельность, специально продуманная система работы, направленная на формирование экономических знаний и представлений дошкольников.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«Главное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требование эффективности формирования основ финансовой грамотности современных детей – это создание продуманной системы деятельности и соответствующих педагогических условий».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Н.Л. Беляева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IMG_20211025_14335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10800000">
            <a:off x="395536" y="1556792"/>
            <a:ext cx="4713316" cy="404236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Дидактические игры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2060849"/>
            <a:ext cx="2952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Д/И «Профессии»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Д/И «Деловая леди»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Д/И «Магазин»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Д/И «Все профессии важны»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Д/И «Банкир»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Д/И «Услуги и товары»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MG_20211025_14245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83568" y="1988840"/>
            <a:ext cx="4210396" cy="31588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Сюжетно –ролевые игры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атрибуты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4088" y="1844824"/>
            <a:ext cx="280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Банковские карты</a:t>
            </a:r>
          </a:p>
          <a:p>
            <a:r>
              <a:rPr lang="ru-RU" dirty="0" smtClean="0"/>
              <a:t>Деньги</a:t>
            </a:r>
          </a:p>
          <a:p>
            <a:r>
              <a:rPr lang="ru-RU" dirty="0" smtClean="0"/>
              <a:t>Бросовый материал</a:t>
            </a:r>
          </a:p>
          <a:p>
            <a:r>
              <a:rPr lang="ru-RU" dirty="0" smtClean="0"/>
              <a:t>Спецодежда</a:t>
            </a:r>
          </a:p>
          <a:p>
            <a:r>
              <a:rPr lang="ru-RU" dirty="0" smtClean="0"/>
              <a:t>Кассы</a:t>
            </a:r>
          </a:p>
          <a:p>
            <a:r>
              <a:rPr lang="ru-RU" dirty="0" smtClean="0"/>
              <a:t>Банкомат</a:t>
            </a:r>
          </a:p>
          <a:p>
            <a:r>
              <a:rPr lang="ru-RU" dirty="0" smtClean="0"/>
              <a:t>Чеки</a:t>
            </a:r>
          </a:p>
          <a:p>
            <a:r>
              <a:rPr lang="ru-RU" dirty="0" smtClean="0"/>
              <a:t>Кошельки</a:t>
            </a:r>
          </a:p>
          <a:p>
            <a:r>
              <a:rPr lang="ru-RU" dirty="0" smtClean="0"/>
              <a:t>Копилки</a:t>
            </a:r>
          </a:p>
          <a:p>
            <a:r>
              <a:rPr lang="ru-RU" dirty="0" err="1" smtClean="0"/>
              <a:t>Модуль«Супермаркет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IMG_20211025_15302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99592" y="1412776"/>
            <a:ext cx="3395401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Одежда для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сюжетно-ролевых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игр</a:t>
            </a:r>
          </a:p>
        </p:txBody>
      </p:sp>
      <p:pic>
        <p:nvPicPr>
          <p:cNvPr id="5" name="Содержимое 6" descr="IMG_20211025_1533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11247" y="1412776"/>
            <a:ext cx="3422073" cy="45627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IMG_20211025_14473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971600" y="1432390"/>
            <a:ext cx="3168352" cy="422446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Копилки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6" descr="IMG_20211020_1552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51114" y="1412776"/>
            <a:ext cx="3183062" cy="424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1226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MG_20211025_16155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788024" y="1259619"/>
            <a:ext cx="3392557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Коллекции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5" descr="IMG_20211025_15053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1098811" y="1573597"/>
            <a:ext cx="2923506" cy="389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209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IMG_20211025_14413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16200000">
            <a:off x="446907" y="1937469"/>
            <a:ext cx="4536504" cy="348711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075240" cy="10129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Картотеки и демонстрационный материал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5" descr="IMG_20211025_1441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9992" y="2231473"/>
            <a:ext cx="3942239" cy="295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3767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546</TotalTime>
  <Words>260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Центр финансовой грамотности  «Мы экономисты»</vt:lpstr>
      <vt:lpstr>Слайд 2</vt:lpstr>
      <vt:lpstr>Слайд 3</vt:lpstr>
      <vt:lpstr>Дидактические игры</vt:lpstr>
      <vt:lpstr>Сюжетно –ролевые игры и атрибуты </vt:lpstr>
      <vt:lpstr>Одежда для сюжетно-ролевых игр</vt:lpstr>
      <vt:lpstr>Копилки</vt:lpstr>
      <vt:lpstr>Коллекции</vt:lpstr>
      <vt:lpstr>Картотеки и демонстрационный материал</vt:lpstr>
      <vt:lpstr>Мини-библиотека</vt:lpstr>
      <vt:lpstr>Лепбуки</vt:lpstr>
      <vt:lpstr>Мы играем: дидактические игры  «Кем быть?», «Магазин» </vt:lpstr>
      <vt:lpstr>Результаты диагностики на  начало учебного года</vt:lpstr>
      <vt:lpstr>Планируемые результаты: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111</cp:lastModifiedBy>
  <cp:revision>35</cp:revision>
  <dcterms:created xsi:type="dcterms:W3CDTF">2022-02-17T03:32:31Z</dcterms:created>
  <dcterms:modified xsi:type="dcterms:W3CDTF">2022-03-01T13:29:14Z</dcterms:modified>
</cp:coreProperties>
</file>